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597"/>
  </p:normalViewPr>
  <p:slideViewPr>
    <p:cSldViewPr snapToGrid="0">
      <p:cViewPr varScale="1">
        <p:scale>
          <a:sx n="102" d="100"/>
          <a:sy n="102" d="100"/>
        </p:scale>
        <p:origin x="21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CD4F3F-DA5C-3800-C67B-F03971F30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0C26F2-20B3-3292-2D3F-52F590EED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71DFD1-4BF4-C00D-4D3A-81CBA1C37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5C6B66-156E-2397-0F89-EAEFA5CF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9664FE-455D-A3AB-FC09-A052618F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98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543BD-D6A5-F099-10D8-7C71FD55C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E4CC2B-4525-59FA-73E7-E992D7F90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B09FA8-010F-6017-6C89-E101D1AFC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D29C3E-A977-9BEC-3EA8-406EFE256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7169F3-7095-CC14-D958-9458B8153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47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1A27F9-E215-D397-210D-8B21026C1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0B0BF3-ED3A-6F77-B490-EA3033049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44D731-867D-5943-42B0-CD23C8FF9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7FD7C-B3FA-993B-4365-F81EDC832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4819E9-88E1-351C-1D24-B08846D2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17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47FADC-061D-F494-B4E3-ED20DF942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20F513-1392-1D86-64A2-6686DC7E0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609AF0-0279-3BEB-A075-5C8E7DDF5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90DB3C-38C9-7308-850F-7A1B664BD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F36A62-C6A0-CF35-8197-F5F2D948F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54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13E18-1628-C250-0C76-6E841795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4593B8-2B1C-D851-C768-44C0F6363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8AFE1B-FE5D-5383-A7D8-ED4EFF9E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20D973-EE0F-A9CB-8524-ED5B7E03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EBE8A-9A63-94B2-B9C4-F9803021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71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7BFAF8-C4A9-EFC5-1F64-3B246C863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302BAE-AC81-2D4C-A964-A58B496841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8B1D1C-D5D2-3376-263B-4C3896E8E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6A42B6-1D56-2DD9-50E9-5DCCEBB1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A4F017-BBF6-BF45-516D-6FFFDCE9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5E0180-2F6A-A2C3-47AF-48B7FCF42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295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73677D-535A-23AC-7F9B-7607AA87C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339386-5F61-6ADC-DAB1-1404FB3C4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468E02-4527-3353-F899-86B4B11B8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23EC486-2063-9209-DE1A-C36BFB597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AB9C0A-A5F8-F214-A522-3A768D55A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7242BD5-0C0D-081A-15C3-0A000394D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D62127-E3FF-4EB2-F9FB-7F9CC8309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FF3E2E-FD5E-0967-BAEB-B74D19DDF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46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F82AFA-EB48-00AB-C97D-9176FDF2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7A5AAF0-B2DE-9494-FEB5-C0D6B79D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E3B26A-156D-B6C3-BEAE-3E1AC543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F936D0-9802-DEA2-1A50-0A87F86E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56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7D5DA13-D286-1CE8-A11D-E4945121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23EBA93-F61B-2842-C79F-F84426A8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4F5B89-26B8-7EB7-F9F8-346003962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96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190683-266B-C3B6-843E-5BCCB2519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1F38EC-0D24-D2D9-4758-3A2B33C93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E7BA9B5-73D1-D926-2F8A-926E5F348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72EB72-A166-3CB6-EC79-95FC0CBE4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ED4966-074D-F12F-4FFF-0C61A6513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CCF7FA-59D0-1317-8FCA-6701702B3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CE09BF-C7C9-A93C-A182-9668B29D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74B39BA-57F5-AC81-BE89-23F99D12E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FF6D24-CDD1-B726-EE75-128A59B60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C34061-7C82-5F45-726E-24A713DA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AF1CB0-5B3C-5B70-66B5-62935BF7B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F69DD8-46D9-773E-A92C-E54BA8E9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16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9FA91C9-EF3A-F287-C5D8-5693B3C79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BACE9D-D35E-99BF-6ABE-4A9A9DD1F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793F4-9086-C62B-6B4E-A2A4E745A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56D57-A3D4-E04F-B9D0-76B4D2EF1C1A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171444-118B-25A3-893C-3D424CA6A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EDBB9-5B62-38F6-128E-42E0A3486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838AC-B830-9F43-944B-13606DE53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6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2C950-9E81-B8CC-AA95-7CE0926BE608}"/>
              </a:ext>
            </a:extLst>
          </p:cNvPr>
          <p:cNvSpPr txBox="1"/>
          <p:nvPr/>
        </p:nvSpPr>
        <p:spPr>
          <a:xfrm>
            <a:off x="4947781" y="2951946"/>
            <a:ext cx="3017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600" b="1" dirty="0">
                <a:latin typeface="Arial Black" panose="020B0604020202020204" pitchFamily="34" charset="0"/>
                <a:cs typeface="Arial Black" panose="020B0604020202020204" pitchFamily="34" charset="0"/>
              </a:rPr>
              <a:t>CleanK</a:t>
            </a:r>
            <a:endParaRPr kumimoji="1" lang="ja-JP" altLang="en-US" sz="5600" b="1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F5985-B3C3-A633-AD74-CEA722B617BD}"/>
              </a:ext>
            </a:extLst>
          </p:cNvPr>
          <p:cNvSpPr/>
          <p:nvPr/>
        </p:nvSpPr>
        <p:spPr>
          <a:xfrm>
            <a:off x="-458321" y="-353770"/>
            <a:ext cx="13108641" cy="7658100"/>
          </a:xfrm>
          <a:prstGeom prst="rect">
            <a:avLst/>
          </a:prstGeom>
          <a:solidFill>
            <a:schemeClr val="accent1">
              <a:lumMod val="20000"/>
              <a:lumOff val="80000"/>
              <a:alpha val="1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4F6E2-CF6D-8973-C448-6684FC22F2AD}"/>
              </a:ext>
            </a:extLst>
          </p:cNvPr>
          <p:cNvSpPr txBox="1"/>
          <p:nvPr/>
        </p:nvSpPr>
        <p:spPr>
          <a:xfrm>
            <a:off x="4548634" y="45140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トイレ清掃から時間を解放する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CE15488-A2D3-DB4F-95C8-C1871210FB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 rot="21006532">
            <a:off x="8896287" y="3173119"/>
            <a:ext cx="4864287" cy="4864287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5FED935-CE16-8044-BF29-CC85AF92C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88" y="2436489"/>
            <a:ext cx="2077583" cy="207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57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2C950-9E81-B8CC-AA95-7CE0926BE608}"/>
              </a:ext>
            </a:extLst>
          </p:cNvPr>
          <p:cNvSpPr txBox="1"/>
          <p:nvPr/>
        </p:nvSpPr>
        <p:spPr>
          <a:xfrm>
            <a:off x="3426667" y="2750598"/>
            <a:ext cx="3017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600" b="1" dirty="0">
                <a:latin typeface="Arial Black" panose="020B0604020202020204" pitchFamily="34" charset="0"/>
                <a:cs typeface="Arial Black" panose="020B0604020202020204" pitchFamily="34" charset="0"/>
              </a:rPr>
              <a:t>CleanK</a:t>
            </a:r>
            <a:endParaRPr kumimoji="1" lang="ja-JP" altLang="en-US" sz="5600" b="1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F5985-B3C3-A633-AD74-CEA722B617BD}"/>
              </a:ext>
            </a:extLst>
          </p:cNvPr>
          <p:cNvSpPr/>
          <p:nvPr/>
        </p:nvSpPr>
        <p:spPr>
          <a:xfrm>
            <a:off x="-458321" y="-124345"/>
            <a:ext cx="13108641" cy="7658100"/>
          </a:xfrm>
          <a:prstGeom prst="rect">
            <a:avLst/>
          </a:prstGeom>
          <a:solidFill>
            <a:schemeClr val="accent1">
              <a:lumMod val="20000"/>
              <a:lumOff val="80000"/>
              <a:alpha val="1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4F6E2-CF6D-8973-C448-6684FC22F2AD}"/>
              </a:ext>
            </a:extLst>
          </p:cNvPr>
          <p:cNvSpPr txBox="1"/>
          <p:nvPr/>
        </p:nvSpPr>
        <p:spPr>
          <a:xfrm>
            <a:off x="4548634" y="45140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トイレ清掃から時間を解放する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CE15488-A2D3-DB4F-95C8-C1871210FB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 rot="21006532">
            <a:off x="8896287" y="3173119"/>
            <a:ext cx="4864287" cy="4864287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5FED935-CE16-8044-BF29-CC85AF92C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712" y="2188859"/>
            <a:ext cx="2077583" cy="207758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80D9A383-C1CB-E704-1D21-66762BF0A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8873" y="2007472"/>
            <a:ext cx="4322953" cy="217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1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2C950-9E81-B8CC-AA95-7CE0926BE608}"/>
              </a:ext>
            </a:extLst>
          </p:cNvPr>
          <p:cNvSpPr txBox="1"/>
          <p:nvPr/>
        </p:nvSpPr>
        <p:spPr>
          <a:xfrm>
            <a:off x="4947781" y="2951946"/>
            <a:ext cx="3017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600" b="1" dirty="0">
                <a:latin typeface="Arial Black" panose="020B0604020202020204" pitchFamily="34" charset="0"/>
                <a:cs typeface="Arial Black" panose="020B0604020202020204" pitchFamily="34" charset="0"/>
              </a:rPr>
              <a:t>CleanK</a:t>
            </a:r>
            <a:endParaRPr kumimoji="1" lang="ja-JP" altLang="en-US" sz="5600" b="1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F5985-B3C3-A633-AD74-CEA722B617BD}"/>
              </a:ext>
            </a:extLst>
          </p:cNvPr>
          <p:cNvSpPr/>
          <p:nvPr/>
        </p:nvSpPr>
        <p:spPr>
          <a:xfrm>
            <a:off x="-718979" y="-400050"/>
            <a:ext cx="13108641" cy="7658100"/>
          </a:xfrm>
          <a:prstGeom prst="rect">
            <a:avLst/>
          </a:prstGeom>
          <a:solidFill>
            <a:schemeClr val="accent1">
              <a:lumMod val="20000"/>
              <a:lumOff val="80000"/>
              <a:alpha val="1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4F6E2-CF6D-8973-C448-6684FC22F2AD}"/>
              </a:ext>
            </a:extLst>
          </p:cNvPr>
          <p:cNvSpPr txBox="1"/>
          <p:nvPr/>
        </p:nvSpPr>
        <p:spPr>
          <a:xfrm>
            <a:off x="4263585" y="4514072"/>
            <a:ext cx="4822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</a:rPr>
              <a:t>Say good-bye to toilet cleaning workflow 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CE15488-A2D3-DB4F-95C8-C1871210FB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 rot="21006532">
            <a:off x="8896287" y="3173119"/>
            <a:ext cx="4864287" cy="4864287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5FED935-CE16-8044-BF29-CC85AF92C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88" y="2436489"/>
            <a:ext cx="2077583" cy="207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2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760D2BA-2619-7279-B7D6-FF6A2DA1F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363" y="2617940"/>
            <a:ext cx="1622120" cy="16221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2C950-9E81-B8CC-AA95-7CE0926BE608}"/>
              </a:ext>
            </a:extLst>
          </p:cNvPr>
          <p:cNvSpPr txBox="1"/>
          <p:nvPr/>
        </p:nvSpPr>
        <p:spPr>
          <a:xfrm>
            <a:off x="4947781" y="2951946"/>
            <a:ext cx="3017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600" b="1" dirty="0">
                <a:latin typeface="Arial Black" panose="020B0604020202020204" pitchFamily="34" charset="0"/>
                <a:cs typeface="Arial Black" panose="020B0604020202020204" pitchFamily="34" charset="0"/>
              </a:rPr>
              <a:t>CleanK</a:t>
            </a:r>
            <a:endParaRPr kumimoji="1" lang="ja-JP" altLang="en-US" sz="5600" b="1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F5985-B3C3-A633-AD74-CEA722B617BD}"/>
              </a:ext>
            </a:extLst>
          </p:cNvPr>
          <p:cNvSpPr/>
          <p:nvPr/>
        </p:nvSpPr>
        <p:spPr>
          <a:xfrm>
            <a:off x="-116541" y="0"/>
            <a:ext cx="12425082" cy="7239000"/>
          </a:xfrm>
          <a:prstGeom prst="rect">
            <a:avLst/>
          </a:prstGeom>
          <a:solidFill>
            <a:schemeClr val="accent6">
              <a:lumMod val="20000"/>
              <a:lumOff val="80000"/>
              <a:alpha val="1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BBE9EE6-50A1-5801-9BA5-420D3D98D6E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582366" y="3429000"/>
            <a:ext cx="4811106" cy="4811106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4F6E2-CF6D-8973-C448-6684FC22F2AD}"/>
              </a:ext>
            </a:extLst>
          </p:cNvPr>
          <p:cNvSpPr txBox="1"/>
          <p:nvPr/>
        </p:nvSpPr>
        <p:spPr>
          <a:xfrm>
            <a:off x="4548634" y="45140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トイレ清掃から時間を解放する</a:t>
            </a:r>
          </a:p>
        </p:txBody>
      </p:sp>
    </p:spTree>
    <p:extLst>
      <p:ext uri="{BB962C8B-B14F-4D97-AF65-F5344CB8AC3E}">
        <p14:creationId xmlns:p14="http://schemas.microsoft.com/office/powerpoint/2010/main" val="137234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760D2BA-2619-7279-B7D6-FF6A2DA1F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363" y="2617940"/>
            <a:ext cx="1622120" cy="16221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82C950-9E81-B8CC-AA95-7CE0926BE608}"/>
              </a:ext>
            </a:extLst>
          </p:cNvPr>
          <p:cNvSpPr txBox="1"/>
          <p:nvPr/>
        </p:nvSpPr>
        <p:spPr>
          <a:xfrm>
            <a:off x="4947781" y="2951946"/>
            <a:ext cx="3017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600" b="1" dirty="0">
                <a:latin typeface="Arial Black" panose="020B0604020202020204" pitchFamily="34" charset="0"/>
                <a:cs typeface="Arial Black" panose="020B0604020202020204" pitchFamily="34" charset="0"/>
              </a:rPr>
              <a:t>CleanK</a:t>
            </a:r>
            <a:endParaRPr kumimoji="1" lang="ja-JP" altLang="en-US" sz="5600" b="1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9F5985-B3C3-A633-AD74-CEA722B617BD}"/>
              </a:ext>
            </a:extLst>
          </p:cNvPr>
          <p:cNvSpPr/>
          <p:nvPr/>
        </p:nvSpPr>
        <p:spPr>
          <a:xfrm>
            <a:off x="0" y="12004"/>
            <a:ext cx="12425082" cy="7239000"/>
          </a:xfrm>
          <a:prstGeom prst="rect">
            <a:avLst/>
          </a:prstGeom>
          <a:solidFill>
            <a:schemeClr val="accent6">
              <a:lumMod val="20000"/>
              <a:lumOff val="80000"/>
              <a:alpha val="16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BBE9EE6-50A1-5801-9BA5-420D3D98D6E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8482158" y="3429000"/>
            <a:ext cx="4811106" cy="4811106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4F6E2-CF6D-8973-C448-6684FC22F2AD}"/>
              </a:ext>
            </a:extLst>
          </p:cNvPr>
          <p:cNvSpPr txBox="1"/>
          <p:nvPr/>
        </p:nvSpPr>
        <p:spPr>
          <a:xfrm>
            <a:off x="4548634" y="451407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トイレ清掃から時間を解放する</a:t>
            </a:r>
          </a:p>
        </p:txBody>
      </p:sp>
    </p:spTree>
    <p:extLst>
      <p:ext uri="{BB962C8B-B14F-4D97-AF65-F5344CB8AC3E}">
        <p14:creationId xmlns:p14="http://schemas.microsoft.com/office/powerpoint/2010/main" val="67675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</Words>
  <Application>Microsoft Macintosh PowerPoint</Application>
  <PresentationFormat>ワイド画面</PresentationFormat>
  <Paragraphs>10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游ゴシック</vt:lpstr>
      <vt:lpstr>游ゴシック</vt:lpstr>
      <vt:lpstr>游ゴシック Light</vt:lpstr>
      <vt:lpstr>Arial</vt:lpstr>
      <vt:lpstr>Arial Black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takanashi seika</dc:creator>
  <cp:lastModifiedBy>takanashi seika</cp:lastModifiedBy>
  <cp:revision>5</cp:revision>
  <dcterms:created xsi:type="dcterms:W3CDTF">2025-07-28T04:38:08Z</dcterms:created>
  <dcterms:modified xsi:type="dcterms:W3CDTF">2025-08-22T04:22:16Z</dcterms:modified>
</cp:coreProperties>
</file>